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076137739" r:id="rId5"/>
    <p:sldId id="2076137740" r:id="rId6"/>
    <p:sldId id="2076137639" r:id="rId7"/>
    <p:sldId id="2076137824" r:id="rId8"/>
    <p:sldId id="2076137825" r:id="rId9"/>
    <p:sldId id="2076137826" r:id="rId10"/>
    <p:sldId id="2076137823" r:id="rId11"/>
    <p:sldId id="2076137699" r:id="rId12"/>
    <p:sldId id="2076137735" r:id="rId13"/>
    <p:sldId id="2076137745" r:id="rId14"/>
    <p:sldId id="2076137741" r:id="rId15"/>
    <p:sldId id="2076137768" r:id="rId16"/>
    <p:sldId id="2076137707" r:id="rId17"/>
    <p:sldId id="2076137765" r:id="rId18"/>
    <p:sldId id="2076137769" r:id="rId19"/>
    <p:sldId id="2076137770" r:id="rId20"/>
    <p:sldId id="2076137827" r:id="rId21"/>
    <p:sldId id="2076137771" r:id="rId2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C916"/>
    <a:srgbClr val="171515"/>
    <a:srgbClr val="243A5E"/>
    <a:srgbClr val="133561"/>
    <a:srgbClr val="007FC3"/>
    <a:srgbClr val="156AB3"/>
    <a:srgbClr val="000000"/>
    <a:srgbClr val="F8F8F8"/>
    <a:srgbClr val="DDDDDD"/>
    <a:srgbClr val="FEE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6357" autoAdjust="0"/>
  </p:normalViewPr>
  <p:slideViewPr>
    <p:cSldViewPr snapToGrid="0">
      <p:cViewPr varScale="1">
        <p:scale>
          <a:sx n="198" d="100"/>
          <a:sy n="198" d="100"/>
        </p:scale>
        <p:origin x="192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26-06-2024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26-06-2024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svg"/><Relationship Id="rId47" Type="http://schemas.openxmlformats.org/officeDocument/2006/relationships/image" Target="../media/image36.png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svg"/><Relationship Id="rId45" Type="http://schemas.openxmlformats.org/officeDocument/2006/relationships/image" Target="../media/image71.png"/><Relationship Id="rId5" Type="http://schemas.openxmlformats.org/officeDocument/2006/relationships/image" Target="../media/image19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sv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svg"/><Relationship Id="rId46" Type="http://schemas.openxmlformats.org/officeDocument/2006/relationships/image" Target="../media/image72.svg"/><Relationship Id="rId20" Type="http://schemas.openxmlformats.org/officeDocument/2006/relationships/image" Target="../media/image46.png"/><Relationship Id="rId4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"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9189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6"/>
            <a:ext cx="2814663" cy="260945"/>
            <a:chOff x="8802806" y="862819"/>
            <a:chExt cx="2944846" cy="375502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84065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390459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54666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197325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42531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54666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197325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42531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72129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72129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72129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11892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09753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15583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286496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289468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286108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287916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03067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02886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4471</TotalTime>
  <Words>1060</Words>
  <Application>Microsoft Macintosh PowerPoint</Application>
  <PresentationFormat>On-screen Show (16:9)</PresentationFormat>
  <Paragraphs>277</Paragraphs>
  <Slides>18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Dapr Components</vt:lpstr>
      <vt:lpstr>Sidecar architecture</vt:lpstr>
      <vt:lpstr>Example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Edwin van Wijk</cp:lastModifiedBy>
  <cp:revision>7</cp:revision>
  <dcterms:created xsi:type="dcterms:W3CDTF">2020-06-11T04:57:12Z</dcterms:created>
  <dcterms:modified xsi:type="dcterms:W3CDTF">2024-06-26T08:16:34Z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